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84" r:id="rId3"/>
    <p:sldId id="257" r:id="rId4"/>
    <p:sldId id="258" r:id="rId5"/>
    <p:sldId id="276" r:id="rId6"/>
    <p:sldId id="261" r:id="rId7"/>
    <p:sldId id="269" r:id="rId8"/>
    <p:sldId id="277" r:id="rId9"/>
    <p:sldId id="278" r:id="rId10"/>
    <p:sldId id="271" r:id="rId11"/>
    <p:sldId id="265" r:id="rId12"/>
    <p:sldId id="279" r:id="rId13"/>
    <p:sldId id="272" r:id="rId14"/>
    <p:sldId id="280" r:id="rId15"/>
    <p:sldId id="281" r:id="rId16"/>
    <p:sldId id="28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84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Motivation: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I have a love of movies and am particularly a fan of Paul Thomas Anderson’s cinematic depth. I’m curious to compare his breadth of work with director Wes Anderson’s</a:t>
          </a: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Data Sources: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3047DD24-84B2-4005-A83C-12CD055A56FF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The Movie Database (</a:t>
          </a:r>
          <a:r>
            <a:rPr lang="en-US" dirty="0" err="1">
              <a:latin typeface="Goudy Old Style Extrabold" panose="02040702050305020303" pitchFamily="18" charset="0"/>
            </a:rPr>
            <a:t>TMDb</a:t>
          </a:r>
          <a:r>
            <a:rPr lang="en-US" dirty="0">
              <a:latin typeface="Goudy Old Style Extrabold" panose="02040702050305020303" pitchFamily="18" charset="0"/>
            </a:rPr>
            <a:t>) API</a:t>
          </a:r>
        </a:p>
      </dgm:t>
    </dgm:pt>
    <dgm:pt modelId="{22B6AFEF-18B1-47E5-9493-B0E14DBAE627}" type="parTrans" cxnId="{7282B897-7DEE-487B-8D4C-316903DB48B6}">
      <dgm:prSet/>
      <dgm:spPr/>
      <dgm:t>
        <a:bodyPr/>
        <a:lstStyle/>
        <a:p>
          <a:endParaRPr lang="en-US"/>
        </a:p>
      </dgm:t>
    </dgm:pt>
    <dgm:pt modelId="{3E86C536-A660-4384-BD22-56895F0A1FB0}" type="sibTrans" cxnId="{7282B897-7DEE-487B-8D4C-316903DB48B6}">
      <dgm:prSet/>
      <dgm:spPr/>
      <dgm:t>
        <a:bodyPr/>
        <a:lstStyle/>
        <a:p>
          <a:endParaRPr lang="en-US"/>
        </a:p>
      </dgm:t>
    </dgm:pt>
    <dgm:pt modelId="{5ED68F12-01F3-4454-94DD-F65ADE3E0EA2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Internation Movie Database (IMDb) library Cinemagoer</a:t>
          </a:r>
        </a:p>
      </dgm:t>
    </dgm:pt>
    <dgm:pt modelId="{115F2E9F-E1BD-450A-BBB7-489BD645B4C7}" type="parTrans" cxnId="{2EE144C0-D405-4BBA-9E66-D4D7E57AA7CA}">
      <dgm:prSet/>
      <dgm:spPr/>
      <dgm:t>
        <a:bodyPr/>
        <a:lstStyle/>
        <a:p>
          <a:endParaRPr lang="en-US"/>
        </a:p>
      </dgm:t>
    </dgm:pt>
    <dgm:pt modelId="{FC17CDB2-2516-42DA-BDC2-B4B051BEF4EE}" type="sibTrans" cxnId="{2EE144C0-D405-4BBA-9E66-D4D7E57AA7CA}">
      <dgm:prSet/>
      <dgm:spPr/>
      <dgm:t>
        <a:bodyPr/>
        <a:lstStyle/>
        <a:p>
          <a:endParaRPr lang="en-US"/>
        </a:p>
      </dgm:t>
    </dgm:pt>
    <dgm:pt modelId="{760DB928-9DA5-4B6A-BC7B-D8468128BD61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Rotten Tomatoes web scraping</a:t>
          </a:r>
        </a:p>
      </dgm:t>
    </dgm:pt>
    <dgm:pt modelId="{0397097C-FC04-42F8-A872-4C3FF8C589B3}" type="parTrans" cxnId="{7EA5D574-3C70-4CEA-9CA4-4E2BCAECD008}">
      <dgm:prSet/>
      <dgm:spPr/>
      <dgm:t>
        <a:bodyPr/>
        <a:lstStyle/>
        <a:p>
          <a:endParaRPr lang="en-US"/>
        </a:p>
      </dgm:t>
    </dgm:pt>
    <dgm:pt modelId="{B575636F-4A38-4E1D-B67B-21112BF57B66}" type="sibTrans" cxnId="{7EA5D574-3C70-4CEA-9CA4-4E2BCAECD008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2" custScaleX="96736" custScaleY="95521" custLinFactNeighborX="0" custLinFactNeighborY="-266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7ACDE26-01C2-402E-855B-F3EC007C59F0}" type="pres">
      <dgm:prSet presAssocID="{20D3A63B-EC84-4232-BA88-F66812D0ABE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7EA5D574-3C70-4CEA-9CA4-4E2BCAECD008}" srcId="{20D3A63B-EC84-4232-BA88-F66812D0ABEF}" destId="{760DB928-9DA5-4B6A-BC7B-D8468128BD61}" srcOrd="2" destOrd="0" parTransId="{0397097C-FC04-42F8-A872-4C3FF8C589B3}" sibTransId="{B575636F-4A38-4E1D-B67B-21112BF57B66}"/>
    <dgm:cxn modelId="{F8A59681-0CE9-48C2-A7A5-889EC7379966}" type="presOf" srcId="{3047DD24-84B2-4005-A83C-12CD055A56FF}" destId="{C7ACDE26-01C2-402E-855B-F3EC007C59F0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7282B897-7DEE-487B-8D4C-316903DB48B6}" srcId="{20D3A63B-EC84-4232-BA88-F66812D0ABEF}" destId="{3047DD24-84B2-4005-A83C-12CD055A56FF}" srcOrd="0" destOrd="0" parTransId="{22B6AFEF-18B1-47E5-9493-B0E14DBAE627}" sibTransId="{3E86C536-A660-4384-BD22-56895F0A1FB0}"/>
    <dgm:cxn modelId="{2EE144C0-D405-4BBA-9E66-D4D7E57AA7CA}" srcId="{20D3A63B-EC84-4232-BA88-F66812D0ABEF}" destId="{5ED68F12-01F3-4454-94DD-F65ADE3E0EA2}" srcOrd="1" destOrd="0" parTransId="{115F2E9F-E1BD-450A-BBB7-489BD645B4C7}" sibTransId="{FC17CDB2-2516-42DA-BDC2-B4B051BEF4EE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8E73ED3-03F2-406B-8132-EC43A5548BCF}" type="presOf" srcId="{760DB928-9DA5-4B6A-BC7B-D8468128BD61}" destId="{C7ACDE26-01C2-402E-855B-F3EC007C59F0}" srcOrd="0" destOrd="2" presId="urn:microsoft.com/office/officeart/2005/8/layout/vList2"/>
    <dgm:cxn modelId="{60B78DE3-3E34-4CEA-B31F-093261BE53A8}" type="presOf" srcId="{5ED68F12-01F3-4454-94DD-F65ADE3E0EA2}" destId="{C7ACDE26-01C2-402E-855B-F3EC007C59F0}" srcOrd="0" destOrd="1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680DBCE2-CECA-4DE6-BA4E-32E481A293F0}" type="presParOf" srcId="{ACE81D74-DACE-4E3A-85AF-D7DF29036D50}" destId="{C7ACDE26-01C2-402E-855B-F3EC007C59F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First film was </a:t>
          </a:r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Nine versus Eleven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18911"/>
          <a:ext cx="5447070" cy="5651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oudy Old Style Extrabold" panose="02040702050305020303" pitchFamily="18" charset="0"/>
            </a:rPr>
            <a:t>Motivation:</a:t>
          </a:r>
          <a:endParaRPr lang="en-US" sz="2200" kern="1200" dirty="0">
            <a:latin typeface="Goudy Old Style Extrabold" panose="02040702050305020303" pitchFamily="18" charset="0"/>
          </a:endParaRPr>
        </a:p>
      </dsp:txBody>
      <dsp:txXfrm>
        <a:off x="27586" y="46497"/>
        <a:ext cx="5391898" cy="509938"/>
      </dsp:txXfrm>
    </dsp:sp>
    <dsp:sp modelId="{6F55CD96-D874-4E46-9BDD-D3587BDCAE26}">
      <dsp:nvSpPr>
        <dsp:cNvPr id="0" name=""/>
        <dsp:cNvSpPr/>
      </dsp:nvSpPr>
      <dsp:spPr>
        <a:xfrm>
          <a:off x="88896" y="568984"/>
          <a:ext cx="5269277" cy="1045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I have a love of movies and am particularly a fan of Paul Thomas Anderson’s cinematic depth. I’m curious to compare his breadth of work with director Wes Anderson’s</a:t>
          </a:r>
        </a:p>
      </dsp:txBody>
      <dsp:txXfrm>
        <a:off x="88896" y="568984"/>
        <a:ext cx="5269277" cy="1045983"/>
      </dsp:txXfrm>
    </dsp:sp>
    <dsp:sp modelId="{A930647B-540A-45E9-B3A8-245C741D5C29}">
      <dsp:nvSpPr>
        <dsp:cNvPr id="0" name=""/>
        <dsp:cNvSpPr/>
      </dsp:nvSpPr>
      <dsp:spPr>
        <a:xfrm>
          <a:off x="0" y="1630005"/>
          <a:ext cx="5447070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oudy Old Style Extrabold" panose="02040702050305020303" pitchFamily="18" charset="0"/>
            </a:rPr>
            <a:t>Data Sources:</a:t>
          </a:r>
          <a:endParaRPr lang="en-US" sz="2200" kern="1200" dirty="0">
            <a:latin typeface="Goudy Old Style Extrabold" panose="02040702050305020303" pitchFamily="18" charset="0"/>
          </a:endParaRPr>
        </a:p>
      </dsp:txBody>
      <dsp:txXfrm>
        <a:off x="27586" y="1657591"/>
        <a:ext cx="5391898" cy="509938"/>
      </dsp:txXfrm>
    </dsp:sp>
    <dsp:sp modelId="{C7ACDE26-01C2-402E-855B-F3EC007C59F0}">
      <dsp:nvSpPr>
        <dsp:cNvPr id="0" name=""/>
        <dsp:cNvSpPr/>
      </dsp:nvSpPr>
      <dsp:spPr>
        <a:xfrm>
          <a:off x="0" y="2195115"/>
          <a:ext cx="5447070" cy="119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The Movie Database (</a:t>
          </a:r>
          <a:r>
            <a:rPr lang="en-US" sz="1700" kern="1200" dirty="0" err="1">
              <a:latin typeface="Goudy Old Style Extrabold" panose="02040702050305020303" pitchFamily="18" charset="0"/>
            </a:rPr>
            <a:t>TMDb</a:t>
          </a:r>
          <a:r>
            <a:rPr lang="en-US" sz="1700" kern="1200" dirty="0">
              <a:latin typeface="Goudy Old Style Extrabold" panose="02040702050305020303" pitchFamily="18" charset="0"/>
            </a:rPr>
            <a:t>) 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Internation Movie Database (IMDb) library Cinemagoer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Rotten Tomatoes web scraping</a:t>
          </a:r>
        </a:p>
      </dsp:txBody>
      <dsp:txXfrm>
        <a:off x="0" y="2195115"/>
        <a:ext cx="5447070" cy="1190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5902"/>
          <a:ext cx="544707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50730"/>
        <a:ext cx="5357414" cy="828647"/>
      </dsp:txXfrm>
    </dsp:sp>
    <dsp:sp modelId="{6F55CD96-D874-4E46-9BDD-D3587BDCAE26}">
      <dsp:nvSpPr>
        <dsp:cNvPr id="0" name=""/>
        <dsp:cNvSpPr/>
      </dsp:nvSpPr>
      <dsp:spPr>
        <a:xfrm>
          <a:off x="0" y="924206"/>
          <a:ext cx="54470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latin typeface="Goudy Old Style Extrabold" panose="02040702050305020303" pitchFamily="18" charset="0"/>
            </a:rPr>
            <a:t>First film was </a:t>
          </a:r>
          <a:r>
            <a:rPr lang="en-US" sz="18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800" b="0" i="0" kern="1200" dirty="0">
              <a:latin typeface="Goudy Old Style Extrabold" panose="02040702050305020303" pitchFamily="18" charset="0"/>
            </a:rPr>
            <a:t>staring Luke and Owen Wilson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0" y="924206"/>
        <a:ext cx="5447070" cy="571320"/>
      </dsp:txXfrm>
    </dsp:sp>
    <dsp:sp modelId="{A930647B-540A-45E9-B3A8-245C741D5C29}">
      <dsp:nvSpPr>
        <dsp:cNvPr id="0" name=""/>
        <dsp:cNvSpPr/>
      </dsp:nvSpPr>
      <dsp:spPr>
        <a:xfrm>
          <a:off x="0" y="1495526"/>
          <a:ext cx="5447070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1540354"/>
        <a:ext cx="5357414" cy="828647"/>
      </dsp:txXfrm>
    </dsp:sp>
    <dsp:sp modelId="{D7B99AC2-24A3-4A75-8AAC-86894E379864}">
      <dsp:nvSpPr>
        <dsp:cNvPr id="0" name=""/>
        <dsp:cNvSpPr/>
      </dsp:nvSpPr>
      <dsp:spPr>
        <a:xfrm>
          <a:off x="0" y="2480070"/>
          <a:ext cx="5447070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23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2524898"/>
        <a:ext cx="5357414" cy="8286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804"/>
          <a:ext cx="6506245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>
              <a:latin typeface="Goudy Old Style Extrabold" panose="02040702050305020303" pitchFamily="18" charset="0"/>
            </a:rPr>
            <a:t>Amount of Films</a:t>
          </a:r>
          <a:endParaRPr lang="en-US" sz="3300" kern="1200">
            <a:latin typeface="Goudy Old Style Extrabold" panose="02040702050305020303" pitchFamily="18" charset="0"/>
          </a:endParaRPr>
        </a:p>
      </dsp:txBody>
      <dsp:txXfrm>
        <a:off x="39580" y="40384"/>
        <a:ext cx="6427085" cy="731650"/>
      </dsp:txXfrm>
    </dsp:sp>
    <dsp:sp modelId="{09F63B05-79F4-436D-A675-F02C1046523F}">
      <dsp:nvSpPr>
        <dsp:cNvPr id="0" name=""/>
        <dsp:cNvSpPr/>
      </dsp:nvSpPr>
      <dsp:spPr>
        <a:xfrm>
          <a:off x="0" y="811615"/>
          <a:ext cx="650624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i="0" kern="1200" dirty="0">
              <a:latin typeface="Goudy Old Style Extrabold" panose="02040702050305020303" pitchFamily="18" charset="0"/>
            </a:rPr>
            <a:t>Nine versus Eleven</a:t>
          </a:r>
          <a:endParaRPr lang="en-US" sz="2600" kern="1200" dirty="0">
            <a:latin typeface="Goudy Old Style Extrabold" panose="02040702050305020303" pitchFamily="18" charset="0"/>
          </a:endParaRPr>
        </a:p>
      </dsp:txBody>
      <dsp:txXfrm>
        <a:off x="0" y="811615"/>
        <a:ext cx="6506245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52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13" y="2476884"/>
            <a:ext cx="2900518" cy="2175388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303" y="3746391"/>
            <a:ext cx="1861756" cy="2482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2BDDA-BBF6-EF21-EE44-D01DEBEB5A1F}"/>
              </a:ext>
            </a:extLst>
          </p:cNvPr>
          <p:cNvSpPr txBox="1"/>
          <p:nvPr/>
        </p:nvSpPr>
        <p:spPr>
          <a:xfrm>
            <a:off x="4565825" y="297364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308M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A7D6A-B16A-0BA3-8703-095DA371F40D}"/>
              </a:ext>
            </a:extLst>
          </p:cNvPr>
          <p:cNvSpPr txBox="1"/>
          <p:nvPr/>
        </p:nvSpPr>
        <p:spPr>
          <a:xfrm>
            <a:off x="4560499" y="379845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27.96M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C8C4C-5BC2-9A33-CA09-8580731A4CB9}"/>
              </a:ext>
            </a:extLst>
          </p:cNvPr>
          <p:cNvSpPr txBox="1"/>
          <p:nvPr/>
        </p:nvSpPr>
        <p:spPr>
          <a:xfrm>
            <a:off x="7056601" y="465227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59M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A94A2-DDA0-F39B-E431-CB96B9568F50}"/>
              </a:ext>
            </a:extLst>
          </p:cNvPr>
          <p:cNvSpPr txBox="1"/>
          <p:nvPr/>
        </p:nvSpPr>
        <p:spPr>
          <a:xfrm>
            <a:off x="9599257" y="3219863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488.6K</a:t>
            </a:r>
          </a:p>
        </p:txBody>
      </p:sp>
      <p:pic>
        <p:nvPicPr>
          <p:cNvPr id="17" name="Content Placeholder 16" descr="A graph of different types of money&#10;&#10;AI-generated content may be incorrect.">
            <a:extLst>
              <a:ext uri="{FF2B5EF4-FFF2-40B4-BE49-F238E27FC236}">
                <a16:creationId xmlns:a16="http://schemas.microsoft.com/office/drawing/2014/main" id="{5B4AF93F-7D69-6635-4305-4E3B7AF6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6" y="2315634"/>
            <a:ext cx="3580044" cy="4195762"/>
          </a:xfr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340435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77" y="530456"/>
            <a:ext cx="3823165" cy="2867374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823166" cy="28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550292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817645" y="1550292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2" name="Content Placeholder 11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7896039C-5C59-4215-A137-34727661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15" y="2874826"/>
            <a:ext cx="2976599" cy="310480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DD1DA-3961-E118-A1E0-3F68D5C00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10" y="2842729"/>
            <a:ext cx="2763601" cy="3420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4804DF-8EFC-9E71-58D5-31C69C5CC8DD}"/>
              </a:ext>
            </a:extLst>
          </p:cNvPr>
          <p:cNvSpPr txBox="1"/>
          <p:nvPr/>
        </p:nvSpPr>
        <p:spPr>
          <a:xfrm>
            <a:off x="5262679" y="199645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C3F71-3558-C889-E08C-76A2DE933400}"/>
              </a:ext>
            </a:extLst>
          </p:cNvPr>
          <p:cNvSpPr txBox="1"/>
          <p:nvPr/>
        </p:nvSpPr>
        <p:spPr>
          <a:xfrm>
            <a:off x="9087375" y="199645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859078" y="1483209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866857" y="1478153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  <p:pic>
        <p:nvPicPr>
          <p:cNvPr id="14" name="Content Placeholder 13" descr="A chart with text on it&#10;&#10;AI-generated content may be incorrect.">
            <a:extLst>
              <a:ext uri="{FF2B5EF4-FFF2-40B4-BE49-F238E27FC236}">
                <a16:creationId xmlns:a16="http://schemas.microsoft.com/office/drawing/2014/main" id="{F2F66F6C-4EA7-9EA1-8C5D-468A58914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53" y="287610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66EE7-C85E-0576-C3E2-A1A9FD569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32" y="2873820"/>
            <a:ext cx="2852126" cy="35304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759808-A921-BDC0-5C5E-BF536BB645A3}"/>
              </a:ext>
            </a:extLst>
          </p:cNvPr>
          <p:cNvSpPr txBox="1"/>
          <p:nvPr/>
        </p:nvSpPr>
        <p:spPr>
          <a:xfrm>
            <a:off x="5353027" y="199032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F2850-1BA9-1260-5665-CFC78D8EB6D6}"/>
              </a:ext>
            </a:extLst>
          </p:cNvPr>
          <p:cNvSpPr txBox="1"/>
          <p:nvPr/>
        </p:nvSpPr>
        <p:spPr>
          <a:xfrm>
            <a:off x="9188243" y="1990321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7.42</a:t>
            </a:r>
          </a:p>
        </p:txBody>
      </p:sp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71926" y="1670154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732387" y="1669024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4" name="Content Placeholder 13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6AFE8CBE-DEA4-B269-2FD4-A6F2C663B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11" y="2881672"/>
            <a:ext cx="2976599" cy="31048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943E2-768C-735F-5951-370E19C3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87" y="2881672"/>
            <a:ext cx="2879716" cy="35645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219A4B-12EA-6A99-711F-26454AD2B86B}"/>
              </a:ext>
            </a:extLst>
          </p:cNvPr>
          <p:cNvSpPr txBox="1"/>
          <p:nvPr/>
        </p:nvSpPr>
        <p:spPr>
          <a:xfrm>
            <a:off x="5301045" y="211223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8.53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668CD-ACF8-56BF-175A-2DBFBC8DA9C1}"/>
              </a:ext>
            </a:extLst>
          </p:cNvPr>
          <p:cNvSpPr txBox="1"/>
          <p:nvPr/>
        </p:nvSpPr>
        <p:spPr>
          <a:xfrm>
            <a:off x="9112410" y="211223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8.20</a:t>
            </a:r>
          </a:p>
        </p:txBody>
      </p:sp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916411" y="1485488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870393" y="1530577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4" name="Content Placeholder 13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C8E0EEA2-A6F0-968F-1906-32AADE701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49" y="2763838"/>
            <a:ext cx="3218919" cy="335756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927E1-EDB8-12AD-6269-E01715618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07" y="2763838"/>
            <a:ext cx="2996897" cy="3709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3600B2-7659-6194-B036-AB72975CA2B2}"/>
              </a:ext>
            </a:extLst>
          </p:cNvPr>
          <p:cNvSpPr txBox="1"/>
          <p:nvPr/>
        </p:nvSpPr>
        <p:spPr>
          <a:xfrm>
            <a:off x="5429573" y="185482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A23B1-299C-F429-4852-29F4B38198AB}"/>
              </a:ext>
            </a:extLst>
          </p:cNvPr>
          <p:cNvSpPr txBox="1"/>
          <p:nvPr/>
        </p:nvSpPr>
        <p:spPr>
          <a:xfrm>
            <a:off x="9175808" y="1854820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8.19</a:t>
            </a:r>
          </a:p>
        </p:txBody>
      </p:sp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19334-0C46-91B1-C89F-ED927C927B8F}"/>
              </a:ext>
            </a:extLst>
          </p:cNvPr>
          <p:cNvSpPr txBox="1"/>
          <p:nvPr/>
        </p:nvSpPr>
        <p:spPr>
          <a:xfrm>
            <a:off x="4202845" y="169013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170M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91DCF-CFCC-3138-3306-C98C45271B36}"/>
              </a:ext>
            </a:extLst>
          </p:cNvPr>
          <p:cNvSpPr txBox="1"/>
          <p:nvPr/>
        </p:nvSpPr>
        <p:spPr>
          <a:xfrm>
            <a:off x="5780620" y="2240618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18.85M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E4DDD-27F6-DA04-6183-F0E9CD1A3BCE}"/>
              </a:ext>
            </a:extLst>
          </p:cNvPr>
          <p:cNvSpPr txBox="1"/>
          <p:nvPr/>
        </p:nvSpPr>
        <p:spPr>
          <a:xfrm>
            <a:off x="8131852" y="1690131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308M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DDE0E-E113-78D8-45A5-6B6144570EA6}"/>
              </a:ext>
            </a:extLst>
          </p:cNvPr>
          <p:cNvSpPr txBox="1"/>
          <p:nvPr/>
        </p:nvSpPr>
        <p:spPr>
          <a:xfrm>
            <a:off x="9805041" y="2240618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27.96M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58736-4CE4-D897-C240-57D907E3F0C1}"/>
              </a:ext>
            </a:extLst>
          </p:cNvPr>
          <p:cNvSpPr txBox="1"/>
          <p:nvPr/>
        </p:nvSpPr>
        <p:spPr>
          <a:xfrm>
            <a:off x="9944885" y="1871286"/>
            <a:ext cx="302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oudy Old Style Extrabold" panose="02040702050305020303" pitchFamily="18" charset="0"/>
              </a:rPr>
              <a:t>(255M without animated</a:t>
            </a:r>
            <a:r>
              <a:rPr lang="en-US" dirty="0">
                <a:latin typeface="Goudy Old Style Extrabold" panose="02040702050305020303" pitchFamily="18" charset="0"/>
              </a:rPr>
              <a:t>)</a:t>
            </a:r>
          </a:p>
        </p:txBody>
      </p:sp>
      <p:pic>
        <p:nvPicPr>
          <p:cNvPr id="27" name="Content Placeholder 26" descr="A graph with purple bars&#10;&#10;AI-generated content may be incorrect.">
            <a:extLst>
              <a:ext uri="{FF2B5EF4-FFF2-40B4-BE49-F238E27FC236}">
                <a16:creationId xmlns:a16="http://schemas.microsoft.com/office/drawing/2014/main" id="{A762CE5C-A560-4162-4B63-E054DBF40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38" y="2703237"/>
            <a:ext cx="3528353" cy="3484562"/>
          </a:xfrm>
        </p:spPr>
      </p:pic>
      <p:pic>
        <p:nvPicPr>
          <p:cNvPr id="29" name="Picture 28" descr="A graph of different types of money&#10;&#10;AI-generated content may be incorrect.">
            <a:extLst>
              <a:ext uri="{FF2B5EF4-FFF2-40B4-BE49-F238E27FC236}">
                <a16:creationId xmlns:a16="http://schemas.microsoft.com/office/drawing/2014/main" id="{56F075CA-ABEF-FE42-B85C-89AD5622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92" y="2703237"/>
            <a:ext cx="3337155" cy="39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B0F01-7AC2-2775-718F-7FE066EB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60145A-AFEB-5DD5-4FD1-979AF741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A24E8A1-C5F3-90A9-B825-2DFF6F2B2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0210D-C514-56D2-D265-DF59D2BD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Introduction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F11893-A456-DCCF-CBF4-BEBDDED9D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6D875D-33CE-49B7-5312-75A96E225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F348F7-AB4D-7D69-2475-AC0A7F656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111127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poster for a movie&#10;&#10;AI-generated content may be incorrect.">
            <a:extLst>
              <a:ext uri="{FF2B5EF4-FFF2-40B4-BE49-F238E27FC236}">
                <a16:creationId xmlns:a16="http://schemas.microsoft.com/office/drawing/2014/main" id="{B66EAEEB-D826-98C5-9C5C-25C71F65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226" y="2476053"/>
            <a:ext cx="1809604" cy="2794447"/>
          </a:xfrm>
          <a:prstGeom prst="rect">
            <a:avLst/>
          </a:prstGeom>
        </p:spPr>
      </p:pic>
      <p:pic>
        <p:nvPicPr>
          <p:cNvPr id="9" name="Picture 8" descr="A movie poster with animals&#10;&#10;AI-generated content may be incorrect.">
            <a:extLst>
              <a:ext uri="{FF2B5EF4-FFF2-40B4-BE49-F238E27FC236}">
                <a16:creationId xmlns:a16="http://schemas.microsoft.com/office/drawing/2014/main" id="{989ED1DF-3A03-CDF5-3268-3F46D912E9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951" y="2775031"/>
            <a:ext cx="2324774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9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50" y="2372586"/>
            <a:ext cx="1531208" cy="1531208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2" y="2334213"/>
            <a:ext cx="1643032" cy="1643032"/>
          </a:xfrm>
          <a:prstGeom prst="rect">
            <a:avLst/>
          </a:prstGeom>
        </p:spPr>
      </p:pic>
      <p:pic>
        <p:nvPicPr>
          <p:cNvPr id="23" name="Content Placeholder 22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B0B6E0D8-78E8-1809-AB6D-7C4334E43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66" y="2372586"/>
            <a:ext cx="3594864" cy="3749699"/>
          </a:xfrm>
        </p:spPr>
      </p:pic>
      <p:pic>
        <p:nvPicPr>
          <p:cNvPr id="27" name="Picture 26" descr="A chart with text on it&#10;&#10;AI-generated content may be incorrect.">
            <a:extLst>
              <a:ext uri="{FF2B5EF4-FFF2-40B4-BE49-F238E27FC236}">
                <a16:creationId xmlns:a16="http://schemas.microsoft.com/office/drawing/2014/main" id="{F3F137F2-7AE9-168A-1B91-30F8B848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52" y="2325367"/>
            <a:ext cx="3594864" cy="37496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233EC8-8ACA-B0B5-7B53-7A33507C7DE5}"/>
              </a:ext>
            </a:extLst>
          </p:cNvPr>
          <p:cNvSpPr txBox="1"/>
          <p:nvPr/>
        </p:nvSpPr>
        <p:spPr>
          <a:xfrm>
            <a:off x="95799" y="4358497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2CF749-229A-CCBC-85E5-CD4EF2E637D0}"/>
              </a:ext>
            </a:extLst>
          </p:cNvPr>
          <p:cNvSpPr txBox="1"/>
          <p:nvPr/>
        </p:nvSpPr>
        <p:spPr>
          <a:xfrm>
            <a:off x="6122395" y="4358496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7.41</a:t>
            </a:r>
          </a:p>
        </p:txBody>
      </p:sp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41" y="2379068"/>
            <a:ext cx="2028960" cy="1263489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F7E5DB-717D-11FC-CC79-C4C56D0FB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2" y="2268999"/>
            <a:ext cx="3747825" cy="3909248"/>
          </a:xfrm>
        </p:spPr>
      </p:pic>
      <p:pic>
        <p:nvPicPr>
          <p:cNvPr id="19" name="Picture 18" descr="A graph of a number of tomatoes&#10;&#10;AI-generated content may be incorrect.">
            <a:extLst>
              <a:ext uri="{FF2B5EF4-FFF2-40B4-BE49-F238E27FC236}">
                <a16:creationId xmlns:a16="http://schemas.microsoft.com/office/drawing/2014/main" id="{B2A40267-BD39-286F-56F7-0DB2A839F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63" y="2268999"/>
            <a:ext cx="3747825" cy="39092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CFCBAA-3EBB-5147-714D-DB3E77016937}"/>
              </a:ext>
            </a:extLst>
          </p:cNvPr>
          <p:cNvSpPr txBox="1"/>
          <p:nvPr/>
        </p:nvSpPr>
        <p:spPr>
          <a:xfrm>
            <a:off x="3707936" y="4310033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8.53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C2FFE-676B-AA2D-3E0C-07F9B03CAB62}"/>
              </a:ext>
            </a:extLst>
          </p:cNvPr>
          <p:cNvSpPr txBox="1"/>
          <p:nvPr/>
        </p:nvSpPr>
        <p:spPr>
          <a:xfrm>
            <a:off x="6032655" y="4310033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7.50</a:t>
            </a:r>
          </a:p>
        </p:txBody>
      </p:sp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98" y="2382583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31" y="3185383"/>
            <a:ext cx="2145562" cy="30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27A34-6130-ED6C-0B46-27F1966358D5}"/>
              </a:ext>
            </a:extLst>
          </p:cNvPr>
          <p:cNvSpPr txBox="1"/>
          <p:nvPr/>
        </p:nvSpPr>
        <p:spPr>
          <a:xfrm>
            <a:off x="4637549" y="3023267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170M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4DAB6-A161-2F36-D518-6C1C79B049A8}"/>
              </a:ext>
            </a:extLst>
          </p:cNvPr>
          <p:cNvSpPr txBox="1"/>
          <p:nvPr/>
        </p:nvSpPr>
        <p:spPr>
          <a:xfrm>
            <a:off x="4560499" y="3798452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18.85M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1F791-828B-B3DE-9AE5-6CC5881E1FDA}"/>
              </a:ext>
            </a:extLst>
          </p:cNvPr>
          <p:cNvSpPr txBox="1"/>
          <p:nvPr/>
        </p:nvSpPr>
        <p:spPr>
          <a:xfrm>
            <a:off x="6976116" y="5386325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40.2M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2BF36-9DCD-4BFC-1466-F4C506134027}"/>
              </a:ext>
            </a:extLst>
          </p:cNvPr>
          <p:cNvSpPr txBox="1"/>
          <p:nvPr/>
        </p:nvSpPr>
        <p:spPr>
          <a:xfrm>
            <a:off x="9599257" y="2680381"/>
            <a:ext cx="236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udy Old Style Extrabold" panose="02040702050305020303" pitchFamily="18" charset="0"/>
              </a:rPr>
              <a:t>216K</a:t>
            </a:r>
          </a:p>
        </p:txBody>
      </p:sp>
      <p:pic>
        <p:nvPicPr>
          <p:cNvPr id="17" name="Content Placeholder 16" descr="A graph with purple bars&#10;&#10;AI-generated content may be incorrect.">
            <a:extLst>
              <a:ext uri="{FF2B5EF4-FFF2-40B4-BE49-F238E27FC236}">
                <a16:creationId xmlns:a16="http://schemas.microsoft.com/office/drawing/2014/main" id="{B6AB6354-3336-349C-4225-C9F11A54F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4" y="2382583"/>
            <a:ext cx="4248491" cy="4195762"/>
          </a:xfr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3856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1" y="2410412"/>
            <a:ext cx="1396515" cy="1396515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316295"/>
            <a:ext cx="1655732" cy="1655732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6C135D1-0B41-7290-93EA-FFC90314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28" y="2314209"/>
            <a:ext cx="3045668" cy="3770012"/>
          </a:xfrm>
        </p:spPr>
      </p:pic>
      <p:pic>
        <p:nvPicPr>
          <p:cNvPr id="16" name="Picture 1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E77562F-74B5-6348-AE60-08EE69772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53" y="2314209"/>
            <a:ext cx="3119188" cy="3861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DF98BF-0957-732F-9786-F6B611A92AAF}"/>
              </a:ext>
            </a:extLst>
          </p:cNvPr>
          <p:cNvSpPr txBox="1"/>
          <p:nvPr/>
        </p:nvSpPr>
        <p:spPr>
          <a:xfrm>
            <a:off x="511959" y="426085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7.29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3FC24-C66E-2753-3246-C7ACAB9E1D70}"/>
              </a:ext>
            </a:extLst>
          </p:cNvPr>
          <p:cNvSpPr txBox="1"/>
          <p:nvPr/>
        </p:nvSpPr>
        <p:spPr>
          <a:xfrm>
            <a:off x="6290803" y="4199215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7.42</a:t>
            </a:r>
          </a:p>
        </p:txBody>
      </p:sp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8" y="2467969"/>
            <a:ext cx="2032723" cy="126583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34B9D7-0F48-057A-154A-04E43AA6C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0" y="2275188"/>
            <a:ext cx="3244863" cy="401658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FF0B5-9BB8-C386-CDEE-F71AABA4A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56" y="2286162"/>
            <a:ext cx="3244863" cy="40165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4BA7AC-429A-93AE-A441-0010CFA3E3B0}"/>
              </a:ext>
            </a:extLst>
          </p:cNvPr>
          <p:cNvSpPr txBox="1"/>
          <p:nvPr/>
        </p:nvSpPr>
        <p:spPr>
          <a:xfrm>
            <a:off x="3823743" y="405498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A4C6B-2066-BE70-526A-889B9AB79E15}"/>
              </a:ext>
            </a:extLst>
          </p:cNvPr>
          <p:cNvSpPr txBox="1"/>
          <p:nvPr/>
        </p:nvSpPr>
        <p:spPr>
          <a:xfrm>
            <a:off x="6248589" y="4054982"/>
            <a:ext cx="211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oudy Old Style Extrabold" panose="02040702050305020303" pitchFamily="18" charset="0"/>
              </a:rPr>
              <a:t>8.19</a:t>
            </a:r>
          </a:p>
        </p:txBody>
      </p:sp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3049</TotalTime>
  <Words>311</Words>
  <Application>Microsoft Office PowerPoint</Application>
  <PresentationFormat>Widescreen</PresentationFormat>
  <Paragraphs>78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Introduction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23</cp:revision>
  <dcterms:created xsi:type="dcterms:W3CDTF">2025-04-14T16:45:55Z</dcterms:created>
  <dcterms:modified xsi:type="dcterms:W3CDTF">2025-04-24T14:48:19Z</dcterms:modified>
</cp:coreProperties>
</file>